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74"/>
  </p:normalViewPr>
  <p:slideViewPr>
    <p:cSldViewPr snapToGrid="0">
      <p:cViewPr varScale="1">
        <p:scale>
          <a:sx n="102" d="100"/>
          <a:sy n="102" d="100"/>
        </p:scale>
        <p:origin x="8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7987F-F54F-D1C2-E010-4BFF62B35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23AF73-B05D-96E2-4758-5E5ACAEA5D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3AD363-05B1-5FBB-28A5-ADE949806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4EC12-1BE6-5F4D-8DFC-9D1D7B2D59CD}" type="datetimeFigureOut">
              <a:rPr lang="en-HR" smtClean="0"/>
              <a:t>24.04.2026.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17F76-088C-24DE-FEC6-76DCBE442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654F9-7D65-E1F2-0603-7B64BC9F9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F784-71AB-BE49-A7FF-C7F77E37DEFA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675913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4149F-C805-536A-58BB-340A51B49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8969DC-DB86-DAED-F540-CEE3C29C1E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1578F-2BA8-3D5A-0086-85838EAFC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4EC12-1BE6-5F4D-8DFC-9D1D7B2D59CD}" type="datetimeFigureOut">
              <a:rPr lang="en-HR" smtClean="0"/>
              <a:t>24.04.2026.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04772-8860-A836-B0F8-6D383A64E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8CF1C-F451-139B-F57C-E23D63065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F784-71AB-BE49-A7FF-C7F77E37DEFA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117595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74676B-03BF-2CA7-E9F2-E62328300D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430A37-FBD6-B305-F61A-FFB107804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CACBE7-D2D3-3190-CBD5-C65720361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4EC12-1BE6-5F4D-8DFC-9D1D7B2D59CD}" type="datetimeFigureOut">
              <a:rPr lang="en-HR" smtClean="0"/>
              <a:t>24.04.2026.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03BE9-A4CF-1A61-759C-60178CEB7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15442-572E-EA07-EBD5-F8E07E4B1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F784-71AB-BE49-A7FF-C7F77E37DEFA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92475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6C36D-4A6D-BBBD-1B55-7D1B92C75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649C4-12F1-0B32-0621-B3953BC654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10F758-203C-2408-E84B-AC4C4D106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4EC12-1BE6-5F4D-8DFC-9D1D7B2D59CD}" type="datetimeFigureOut">
              <a:rPr lang="en-HR" smtClean="0"/>
              <a:t>24.04.2026.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09B7DE-DD3B-2CA7-D3E4-3F773D8C4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A4D1D-5E3B-9849-6E9C-69DFD53BD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F784-71AB-BE49-A7FF-C7F77E37DEFA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879829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37314-5FD3-D743-9EDD-0CF884E0D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71179-6096-3D44-41D7-E457C2B6A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B3352-29D9-C0FC-F456-A7DFBBF94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4EC12-1BE6-5F4D-8DFC-9D1D7B2D59CD}" type="datetimeFigureOut">
              <a:rPr lang="en-HR" smtClean="0"/>
              <a:t>24.04.2026.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299AF-4724-7C63-5D09-16EB416E3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2EC3D-E3A2-929D-E852-DDBD63370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F784-71AB-BE49-A7FF-C7F77E37DEFA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067659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772E8-909B-4349-DB49-208F5B70D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2B637-7918-B6FB-026B-F08576B1B3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492BAF-CE16-80CB-290A-9E643C21C4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4DDAD3-4C85-A989-4F81-A9525906A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4EC12-1BE6-5F4D-8DFC-9D1D7B2D59CD}" type="datetimeFigureOut">
              <a:rPr lang="en-HR" smtClean="0"/>
              <a:t>24.04.2026.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43CB65-F5A4-5E67-0FA6-1C40BB2EB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89E61E-8B2C-3374-9B5D-750EDCF52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F784-71AB-BE49-A7FF-C7F77E37DEFA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075267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0D8E2-7052-BC44-332B-E6CCB8545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359ACF-0F39-8630-1793-A3C9F15868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477B57-E9E9-1B96-770B-95D018B199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D112F8-B231-054F-FE40-50CD96FDC9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98B6F2-97EA-B9F8-5C5C-2B1C4FA489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8E6362-5F59-4EF9-064D-21B536EEB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4EC12-1BE6-5F4D-8DFC-9D1D7B2D59CD}" type="datetimeFigureOut">
              <a:rPr lang="en-HR" smtClean="0"/>
              <a:t>24.04.2026.</a:t>
            </a:fld>
            <a:endParaRPr lang="en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AE1A0A-CB9A-BC0D-2211-0A39E29DB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6BC6D3-B0E2-3AA3-FA34-00CF0519A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F784-71AB-BE49-A7FF-C7F77E37DEFA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626754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D7F8D-9328-B89F-D097-8E6E461A6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705E0C-AC99-C332-A1CA-28342C5B0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4EC12-1BE6-5F4D-8DFC-9D1D7B2D59CD}" type="datetimeFigureOut">
              <a:rPr lang="en-HR" smtClean="0"/>
              <a:t>24.04.2026.</a:t>
            </a:fld>
            <a:endParaRPr lang="en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CA6949-56C2-E06F-8AE3-EAE626A21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E4C38B-405E-2856-E072-44F681321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F784-71AB-BE49-A7FF-C7F77E37DEFA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170555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43CD57-2275-EBD8-CE4C-6157B46CA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4EC12-1BE6-5F4D-8DFC-9D1D7B2D59CD}" type="datetimeFigureOut">
              <a:rPr lang="en-HR" smtClean="0"/>
              <a:t>24.04.2026.</a:t>
            </a:fld>
            <a:endParaRPr lang="en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AD82B4-858A-3CCE-CA71-FDF84D5F5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E151A0-CDD0-A811-1FB2-2A34746DF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F784-71AB-BE49-A7FF-C7F77E37DEFA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629421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156A0-4CF3-2A4C-37CC-C821FBD99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62142-0CA9-DAF9-6B24-9C4BC3DBF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0B0423-F391-B776-741B-CA14EA60C5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F267A2-992E-6993-27D9-A200CECA5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4EC12-1BE6-5F4D-8DFC-9D1D7B2D59CD}" type="datetimeFigureOut">
              <a:rPr lang="en-HR" smtClean="0"/>
              <a:t>24.04.2026.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2B6005-2A67-0687-8E00-310E2BEB4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42CC5C-971F-DC3E-6401-2A8DC9AEB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F784-71AB-BE49-A7FF-C7F77E37DEFA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331847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8921C-2B17-A798-E861-D31BC91E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275EE0-DEB4-C2C1-49F9-DECBE1186B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C789D3-DC82-C950-283B-87A67D60BA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50A03-3636-9CB8-341A-2D6777CCC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4EC12-1BE6-5F4D-8DFC-9D1D7B2D59CD}" type="datetimeFigureOut">
              <a:rPr lang="en-HR" smtClean="0"/>
              <a:t>24.04.2026.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B41B19-29F6-39EA-F135-B0F3B9B6F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9C898-F77D-38D6-67A3-D219151B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F784-71AB-BE49-A7FF-C7F77E37DEFA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686229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FF6FD4-671C-7EE6-47B2-49FCBE748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8C30DB-759B-DA52-11D2-BF1008535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B1A8D-96DE-B74C-E633-21D92B4554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D4EC12-1BE6-5F4D-8DFC-9D1D7B2D59CD}" type="datetimeFigureOut">
              <a:rPr lang="en-HR" smtClean="0"/>
              <a:t>24.04.2026.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F7C69-21B1-8CD0-C4FB-7E3F489AF8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24D1E-ED23-48DB-63CD-58DAD2473B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BEF784-71AB-BE49-A7FF-C7F77E37DEFA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399619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652BE-939D-C49C-F417-F17787BC44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4D5F66-7617-454B-0A8C-0D9A3D6928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HR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004CEFD-3629-4916-229D-C80E94C96D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410" y="314880"/>
            <a:ext cx="11817179" cy="622824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8C0484C-2169-109E-86DA-90DA93A739EC}"/>
              </a:ext>
            </a:extLst>
          </p:cNvPr>
          <p:cNvSpPr txBox="1"/>
          <p:nvPr/>
        </p:nvSpPr>
        <p:spPr>
          <a:xfrm>
            <a:off x="3625679" y="3906699"/>
            <a:ext cx="7710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R" sz="2800" dirty="0">
                <a:solidFill>
                  <a:srgbClr val="FF0000"/>
                </a:solidFill>
              </a:rPr>
              <a:t>OVDJE NAPISATI NASLOV RADA I AUTORE</a:t>
            </a:r>
          </a:p>
        </p:txBody>
      </p:sp>
    </p:spTree>
    <p:extLst>
      <p:ext uri="{BB962C8B-B14F-4D97-AF65-F5344CB8AC3E}">
        <p14:creationId xmlns:p14="http://schemas.microsoft.com/office/powerpoint/2010/main" val="921435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7CB0B-F557-6CB7-42D9-D8D349A04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77622-B4C2-8CAA-D31C-19CC5DDE2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561575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F0263-E42C-C87E-AF92-3CAF0B120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CFF4F-5C1A-C023-4D9D-775B6FBA7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7782994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1CAB3-F416-3D99-81FC-9397329AC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10A5C-230F-93D2-53D7-3127428E3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867531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0103A-536E-F91E-C2B5-D0C73C931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1A80F-2071-D90B-2948-A084D2100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610794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03B96-FFB7-3BB1-F0A5-170F5528C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6A0A6-0E0D-A215-0AEF-B162396FF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521706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04E64-67A9-38C7-DEE0-8107EB785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AC55C-1DF9-B6F4-68B2-C44FFE22A8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77684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999BB-B2B2-03E5-DCEF-EA5A1302C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FF4C4C-DA63-DBA5-791C-0D4B98C87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921353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17064-EDE0-24B1-95EB-482CDA6B5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CB91C-2B6C-5820-91CE-D89EB810B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4233007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253E8-CB53-9FE8-FBAB-4154FCCA8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5C28B-F0C1-09C9-B12B-BD6A5B842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901045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E5C34-C844-35C6-5406-5E54FE065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1A34F-75D2-6E8B-FC72-9F722056A0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023773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B3774-8051-2A2D-9CDF-174F52A50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EFCAA-3EA1-9251-A40E-D55ACBE54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370834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34F8B-7FE6-2B30-C013-D4BEC3E78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4A22B-E353-B444-6463-EFB00AE01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307328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1ABF2-A927-086F-0505-63D732EDF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9C01F-F2CF-B068-007C-A84EA24B5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4217959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B92BD-EC5F-0D8B-1CDB-2B7908972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EA8A1-B6A4-89F9-37B6-69AF5A71C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319546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</Words>
  <Application>Microsoft Macintosh PowerPoint</Application>
  <PresentationFormat>Widescreen</PresentationFormat>
  <Paragraphs>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Hums Hums</dc:creator>
  <cp:lastModifiedBy>Hums Hums</cp:lastModifiedBy>
  <cp:revision>1</cp:revision>
  <dcterms:created xsi:type="dcterms:W3CDTF">2026-04-24T10:45:58Z</dcterms:created>
  <dcterms:modified xsi:type="dcterms:W3CDTF">2026-04-24T10:51:55Z</dcterms:modified>
</cp:coreProperties>
</file>