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204700" cy="6858000"/>
  <p:notesSz cx="12204700" cy="6858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5352" y="2125980"/>
            <a:ext cx="10373995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30705" y="3840480"/>
            <a:ext cx="854329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0235" y="1577340"/>
            <a:ext cx="5309044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5420" y="1577340"/>
            <a:ext cx="5309044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24854" y="64706"/>
            <a:ext cx="5391150" cy="391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0235" y="1577340"/>
            <a:ext cx="1098423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9598" y="6377940"/>
            <a:ext cx="3905504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10235" y="6377940"/>
            <a:ext cx="2807081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7384" y="6377940"/>
            <a:ext cx="2807081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74903" y="62782"/>
            <a:ext cx="539115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pc="-10" dirty="0"/>
              <a:t> </a:t>
            </a:r>
            <a:r>
              <a:rPr lang="hr-HR" spc="-10" dirty="0" err="1"/>
              <a:t>Lorem</a:t>
            </a:r>
            <a:r>
              <a:rPr lang="hr-HR" spc="-10" dirty="0"/>
              <a:t> </a:t>
            </a:r>
            <a:r>
              <a:rPr lang="hr-HR" spc="-10" dirty="0" err="1"/>
              <a:t>ipsum</a:t>
            </a:r>
            <a:r>
              <a:rPr lang="hr-HR" spc="-10" dirty="0"/>
              <a:t> </a:t>
            </a:r>
            <a:r>
              <a:rPr lang="hr-HR" spc="-10" dirty="0" err="1"/>
              <a:t>dolor</a:t>
            </a:r>
            <a:r>
              <a:rPr lang="hr-HR" spc="-10" dirty="0"/>
              <a:t> sit </a:t>
            </a:r>
            <a:r>
              <a:rPr lang="hr-HR" spc="-10" dirty="0" err="1"/>
              <a:t>amet</a:t>
            </a:r>
            <a:endParaRPr spc="-5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06065" y="60684"/>
            <a:ext cx="648438" cy="61278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5797" y="222008"/>
            <a:ext cx="5447030" cy="13516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450" b="1" spc="-5" dirty="0">
                <a:latin typeface="Calibri"/>
                <a:cs typeface="Calibri"/>
              </a:rPr>
              <a:t>Uvod</a:t>
            </a:r>
            <a:r>
              <a:rPr sz="1450" spc="-5" dirty="0">
                <a:latin typeface="Calibri"/>
                <a:cs typeface="Calibri"/>
              </a:rPr>
              <a:t>: 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Lorem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ipsum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dolor</a:t>
            </a:r>
            <a:r>
              <a:rPr lang="hr-HR" sz="1450" spc="-10" dirty="0">
                <a:cs typeface="Calibri"/>
              </a:rPr>
              <a:t> sit </a:t>
            </a:r>
            <a:r>
              <a:rPr lang="hr-HR" sz="1450" spc="-10" dirty="0" err="1">
                <a:cs typeface="Calibri"/>
              </a:rPr>
              <a:t>amet</a:t>
            </a:r>
            <a:r>
              <a:rPr lang="hr-HR" sz="1450" spc="-10" dirty="0">
                <a:cs typeface="Calibri"/>
              </a:rPr>
              <a:t>, </a:t>
            </a:r>
            <a:r>
              <a:rPr lang="hr-HR" sz="1450" spc="-10" dirty="0" err="1">
                <a:cs typeface="Calibri"/>
              </a:rPr>
              <a:t>consectetur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adipiscing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elit</a:t>
            </a:r>
            <a:r>
              <a:rPr lang="hr-HR" sz="1450" spc="-10" dirty="0">
                <a:cs typeface="Calibri"/>
              </a:rPr>
              <a:t>, </a:t>
            </a:r>
            <a:r>
              <a:rPr lang="hr-HR" sz="1450" spc="-10" dirty="0" err="1">
                <a:cs typeface="Calibri"/>
              </a:rPr>
              <a:t>sed</a:t>
            </a:r>
            <a:r>
              <a:rPr lang="hr-HR" sz="1450" spc="-10" dirty="0">
                <a:cs typeface="Calibri"/>
              </a:rPr>
              <a:t> do </a:t>
            </a:r>
            <a:r>
              <a:rPr lang="hr-HR" sz="1450" spc="-10" dirty="0" err="1">
                <a:cs typeface="Calibri"/>
              </a:rPr>
              <a:t>eiusmod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tempor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incididunt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ut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labore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et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dolore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magna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aliqua</a:t>
            </a:r>
            <a:r>
              <a:rPr lang="hr-HR" sz="1450" spc="-10" dirty="0">
                <a:cs typeface="Calibri"/>
              </a:rPr>
              <a:t>. </a:t>
            </a:r>
            <a:r>
              <a:rPr lang="hr-HR" sz="1450" spc="-10" dirty="0" err="1">
                <a:cs typeface="Calibri"/>
              </a:rPr>
              <a:t>Ut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enim</a:t>
            </a:r>
            <a:r>
              <a:rPr lang="hr-HR" sz="1450" spc="-10" dirty="0">
                <a:cs typeface="Calibri"/>
              </a:rPr>
              <a:t> ad </a:t>
            </a:r>
            <a:r>
              <a:rPr lang="hr-HR" sz="1450" spc="-10" dirty="0" err="1">
                <a:cs typeface="Calibri"/>
              </a:rPr>
              <a:t>minim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veniam</a:t>
            </a:r>
            <a:r>
              <a:rPr lang="hr-HR" sz="1450" spc="-10" dirty="0">
                <a:cs typeface="Calibri"/>
              </a:rPr>
              <a:t>, </a:t>
            </a:r>
            <a:r>
              <a:rPr lang="hr-HR" sz="1450" spc="-10" dirty="0" err="1">
                <a:cs typeface="Calibri"/>
              </a:rPr>
              <a:t>quis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nostrud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exercitation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ullamco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laboris</a:t>
            </a:r>
            <a:r>
              <a:rPr lang="hr-HR" sz="1450" spc="-10" dirty="0">
                <a:cs typeface="Calibri"/>
              </a:rPr>
              <a:t> nisi </a:t>
            </a:r>
            <a:r>
              <a:rPr lang="hr-HR" sz="1450" spc="-10" dirty="0" err="1">
                <a:cs typeface="Calibri"/>
              </a:rPr>
              <a:t>ut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aliquip</a:t>
            </a:r>
            <a:r>
              <a:rPr lang="hr-HR" sz="1450" spc="-10" dirty="0">
                <a:cs typeface="Calibri"/>
              </a:rPr>
              <a:t> ex </a:t>
            </a:r>
            <a:r>
              <a:rPr lang="hr-HR" sz="1450" spc="-10" dirty="0" err="1">
                <a:cs typeface="Calibri"/>
              </a:rPr>
              <a:t>ea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commodo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consequat</a:t>
            </a:r>
            <a:r>
              <a:rPr lang="hr-HR" sz="1450" spc="-10" dirty="0">
                <a:cs typeface="Calibri"/>
              </a:rPr>
              <a:t>. </a:t>
            </a:r>
            <a:r>
              <a:rPr lang="hr-HR" sz="1450" spc="-10" dirty="0" err="1">
                <a:cs typeface="Calibri"/>
              </a:rPr>
              <a:t>Duis</a:t>
            </a:r>
            <a:r>
              <a:rPr lang="hr-HR" sz="1450" spc="-10" dirty="0">
                <a:cs typeface="Calibri"/>
              </a:rPr>
              <a:t> aute </a:t>
            </a:r>
            <a:r>
              <a:rPr lang="hr-HR" sz="1450" spc="-10" dirty="0" err="1">
                <a:cs typeface="Calibri"/>
              </a:rPr>
              <a:t>irure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dolor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in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reprehenderit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in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voluptate</a:t>
            </a:r>
            <a:r>
              <a:rPr lang="hr-HR" sz="1450" spc="-10" dirty="0">
                <a:cs typeface="Calibri"/>
              </a:rPr>
              <a:t> velit </a:t>
            </a:r>
            <a:r>
              <a:rPr lang="hr-HR" sz="1450" spc="-10" dirty="0" err="1">
                <a:cs typeface="Calibri"/>
              </a:rPr>
              <a:t>esse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cillum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dolore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eu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fugiat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nulla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pariatur</a:t>
            </a:r>
            <a:r>
              <a:rPr lang="hr-HR" sz="1450" spc="-10" dirty="0">
                <a:cs typeface="Calibri"/>
              </a:rPr>
              <a:t>. </a:t>
            </a:r>
            <a:r>
              <a:rPr lang="hr-HR" sz="1450" spc="-10" dirty="0" err="1">
                <a:cs typeface="Calibri"/>
              </a:rPr>
              <a:t>Excepteur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sint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occaecat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cupidatat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non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proident</a:t>
            </a:r>
            <a:r>
              <a:rPr lang="hr-HR" sz="1450" spc="-10" dirty="0">
                <a:cs typeface="Calibri"/>
              </a:rPr>
              <a:t>, </a:t>
            </a:r>
            <a:r>
              <a:rPr lang="hr-HR" sz="1450" spc="-10" dirty="0" err="1">
                <a:cs typeface="Calibri"/>
              </a:rPr>
              <a:t>sunt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in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culpa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qui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officia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deserunt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mollit</a:t>
            </a:r>
            <a:endParaRPr sz="145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2006" y="1756803"/>
            <a:ext cx="6383020" cy="491801"/>
          </a:xfrm>
          <a:prstGeom prst="rect">
            <a:avLst/>
          </a:prstGeom>
          <a:ln w="28439">
            <a:solidFill>
              <a:srgbClr val="FF0000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89535" marR="86360">
              <a:lnSpc>
                <a:spcPct val="100000"/>
              </a:lnSpc>
              <a:spcBef>
                <a:spcPts val="355"/>
              </a:spcBef>
            </a:pPr>
            <a:r>
              <a:rPr sz="1450" b="1" dirty="0">
                <a:latin typeface="Calibri"/>
                <a:cs typeface="Calibri"/>
              </a:rPr>
              <a:t>Cilj</a:t>
            </a:r>
            <a:r>
              <a:rPr sz="1450" dirty="0">
                <a:latin typeface="Calibri"/>
                <a:cs typeface="Calibri"/>
              </a:rPr>
              <a:t>:</a:t>
            </a:r>
            <a:r>
              <a:rPr sz="1450" spc="5" dirty="0">
                <a:latin typeface="Calibri"/>
                <a:cs typeface="Calibri"/>
              </a:rPr>
              <a:t> 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Lorem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ipsum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dolor</a:t>
            </a:r>
            <a:r>
              <a:rPr lang="hr-HR" sz="1450" spc="-5" dirty="0">
                <a:cs typeface="Calibri"/>
              </a:rPr>
              <a:t> sit </a:t>
            </a:r>
            <a:r>
              <a:rPr lang="hr-HR" sz="1450" spc="-5" dirty="0" err="1">
                <a:cs typeface="Calibri"/>
              </a:rPr>
              <a:t>amet</a:t>
            </a:r>
            <a:r>
              <a:rPr lang="hr-HR" sz="1450" spc="-5" dirty="0">
                <a:cs typeface="Calibri"/>
              </a:rPr>
              <a:t>, </a:t>
            </a:r>
            <a:r>
              <a:rPr lang="hr-HR" sz="1450" spc="-5" dirty="0" err="1">
                <a:cs typeface="Calibri"/>
              </a:rPr>
              <a:t>consectetur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adipiscing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elit</a:t>
            </a:r>
            <a:r>
              <a:rPr lang="hr-HR" sz="1450" spc="-5" dirty="0">
                <a:cs typeface="Calibri"/>
              </a:rPr>
              <a:t>, </a:t>
            </a:r>
            <a:r>
              <a:rPr lang="hr-HR" sz="1450" spc="-5" dirty="0" err="1">
                <a:cs typeface="Calibri"/>
              </a:rPr>
              <a:t>sed</a:t>
            </a:r>
            <a:r>
              <a:rPr lang="hr-HR" sz="1450" spc="-5" dirty="0">
                <a:cs typeface="Calibri"/>
              </a:rPr>
              <a:t> do </a:t>
            </a:r>
            <a:r>
              <a:rPr lang="hr-HR" sz="1450" spc="-5" dirty="0" err="1">
                <a:cs typeface="Calibri"/>
              </a:rPr>
              <a:t>eiusmod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tempor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incididunt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ut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labore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et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dolore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magna</a:t>
            </a:r>
            <a:r>
              <a:rPr lang="hr-HR" sz="1450" spc="-5" dirty="0">
                <a:cs typeface="Calibri"/>
              </a:rPr>
              <a:t> </a:t>
            </a:r>
            <a:r>
              <a:rPr lang="hr-HR" sz="1450" spc="-5" dirty="0" err="1">
                <a:cs typeface="Calibri"/>
              </a:rPr>
              <a:t>aliqua</a:t>
            </a:r>
            <a:r>
              <a:rPr lang="hr-HR" sz="1450" spc="-5" dirty="0">
                <a:cs typeface="Calibri"/>
              </a:rPr>
              <a:t>.</a:t>
            </a:r>
            <a:endParaRPr sz="145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936" y="2500820"/>
            <a:ext cx="6635750" cy="4138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1899"/>
              </a:lnSpc>
              <a:spcBef>
                <a:spcPts val="100"/>
              </a:spcBef>
            </a:pPr>
            <a:r>
              <a:rPr sz="1300" b="1" spc="10" dirty="0">
                <a:latin typeface="Calibri"/>
                <a:cs typeface="Calibri"/>
              </a:rPr>
              <a:t>Metode: 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Lorem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ipsum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dolor</a:t>
            </a:r>
            <a:r>
              <a:rPr lang="hr-HR" sz="1300" spc="5" dirty="0">
                <a:cs typeface="Calibri"/>
              </a:rPr>
              <a:t> sit </a:t>
            </a:r>
            <a:r>
              <a:rPr lang="hr-HR" sz="1300" spc="5" dirty="0" err="1">
                <a:cs typeface="Calibri"/>
              </a:rPr>
              <a:t>amet</a:t>
            </a:r>
            <a:r>
              <a:rPr lang="hr-HR" sz="1300" spc="5" dirty="0">
                <a:cs typeface="Calibri"/>
              </a:rPr>
              <a:t>, </a:t>
            </a:r>
            <a:r>
              <a:rPr lang="hr-HR" sz="1300" spc="5" dirty="0" err="1">
                <a:cs typeface="Calibri"/>
              </a:rPr>
              <a:t>consectetur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adipiscing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elit</a:t>
            </a:r>
            <a:r>
              <a:rPr lang="hr-HR" sz="1300" spc="5" dirty="0">
                <a:cs typeface="Calibri"/>
              </a:rPr>
              <a:t>, </a:t>
            </a:r>
            <a:r>
              <a:rPr lang="hr-HR" sz="1300" spc="5" dirty="0" err="1">
                <a:cs typeface="Calibri"/>
              </a:rPr>
              <a:t>sed</a:t>
            </a:r>
            <a:r>
              <a:rPr lang="hr-HR" sz="1300" spc="5" dirty="0">
                <a:cs typeface="Calibri"/>
              </a:rPr>
              <a:t> do </a:t>
            </a:r>
            <a:r>
              <a:rPr lang="hr-HR" sz="1300" spc="5" dirty="0" err="1">
                <a:cs typeface="Calibri"/>
              </a:rPr>
              <a:t>eiusmod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tempor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incididunt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ut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labore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et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dolore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magna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aliqua</a:t>
            </a:r>
            <a:r>
              <a:rPr lang="hr-HR" sz="1300" spc="5" dirty="0">
                <a:cs typeface="Calibri"/>
              </a:rPr>
              <a:t>. </a:t>
            </a:r>
            <a:r>
              <a:rPr lang="hr-HR" sz="1300" spc="5" dirty="0" err="1">
                <a:cs typeface="Calibri"/>
              </a:rPr>
              <a:t>Ut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enim</a:t>
            </a:r>
            <a:r>
              <a:rPr lang="hr-HR" sz="1300" spc="5" dirty="0">
                <a:cs typeface="Calibri"/>
              </a:rPr>
              <a:t> ad </a:t>
            </a:r>
            <a:r>
              <a:rPr lang="hr-HR" sz="1300" spc="5" dirty="0" err="1">
                <a:cs typeface="Calibri"/>
              </a:rPr>
              <a:t>minim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veniam</a:t>
            </a:r>
            <a:r>
              <a:rPr lang="hr-HR" sz="1300" spc="5" dirty="0">
                <a:cs typeface="Calibri"/>
              </a:rPr>
              <a:t>, </a:t>
            </a:r>
            <a:r>
              <a:rPr lang="hr-HR" sz="1300" spc="5" dirty="0" err="1">
                <a:cs typeface="Calibri"/>
              </a:rPr>
              <a:t>quis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nostrud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exercitation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015" y="3244583"/>
            <a:ext cx="6515734" cy="11285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450" b="1" spc="-10" dirty="0">
                <a:latin typeface="Calibri"/>
                <a:cs typeface="Calibri"/>
              </a:rPr>
              <a:t>Rezultati</a:t>
            </a:r>
            <a:r>
              <a:rPr sz="1450" spc="-10" dirty="0">
                <a:latin typeface="Calibri"/>
                <a:cs typeface="Calibri"/>
              </a:rPr>
              <a:t>: 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Lorem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ipsum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dolor</a:t>
            </a:r>
            <a:r>
              <a:rPr lang="hr-HR" sz="1450" spc="-10" dirty="0">
                <a:cs typeface="Calibri"/>
              </a:rPr>
              <a:t> sit </a:t>
            </a:r>
            <a:r>
              <a:rPr lang="hr-HR" sz="1450" spc="-10" dirty="0" err="1">
                <a:cs typeface="Calibri"/>
              </a:rPr>
              <a:t>amet</a:t>
            </a:r>
            <a:r>
              <a:rPr lang="hr-HR" sz="1450" spc="-10" dirty="0">
                <a:cs typeface="Calibri"/>
              </a:rPr>
              <a:t>, </a:t>
            </a:r>
            <a:r>
              <a:rPr lang="hr-HR" sz="1450" spc="-10" dirty="0" err="1">
                <a:cs typeface="Calibri"/>
              </a:rPr>
              <a:t>consectetur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adipiscing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elit</a:t>
            </a:r>
            <a:r>
              <a:rPr lang="hr-HR" sz="1450" spc="-10" dirty="0">
                <a:cs typeface="Calibri"/>
              </a:rPr>
              <a:t>, </a:t>
            </a:r>
            <a:r>
              <a:rPr lang="hr-HR" sz="1450" spc="-10" dirty="0" err="1">
                <a:cs typeface="Calibri"/>
              </a:rPr>
              <a:t>sed</a:t>
            </a:r>
            <a:r>
              <a:rPr lang="hr-HR" sz="1450" spc="-10" dirty="0">
                <a:cs typeface="Calibri"/>
              </a:rPr>
              <a:t> do </a:t>
            </a:r>
            <a:r>
              <a:rPr lang="hr-HR" sz="1450" spc="-10" dirty="0" err="1">
                <a:cs typeface="Calibri"/>
              </a:rPr>
              <a:t>eiusmod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tempor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incididunt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ut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labore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et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dolore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magna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aliqua</a:t>
            </a:r>
            <a:r>
              <a:rPr lang="hr-HR" sz="1450" spc="-10" dirty="0">
                <a:cs typeface="Calibri"/>
              </a:rPr>
              <a:t>. </a:t>
            </a:r>
            <a:r>
              <a:rPr lang="hr-HR" sz="1450" spc="-10" dirty="0" err="1">
                <a:cs typeface="Calibri"/>
              </a:rPr>
              <a:t>Ut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enim</a:t>
            </a:r>
            <a:r>
              <a:rPr lang="hr-HR" sz="1450" spc="-10" dirty="0">
                <a:cs typeface="Calibri"/>
              </a:rPr>
              <a:t> ad </a:t>
            </a:r>
            <a:r>
              <a:rPr lang="hr-HR" sz="1450" spc="-10" dirty="0" err="1">
                <a:cs typeface="Calibri"/>
              </a:rPr>
              <a:t>minim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veniam</a:t>
            </a:r>
            <a:r>
              <a:rPr lang="hr-HR" sz="1450" spc="-10" dirty="0">
                <a:cs typeface="Calibri"/>
              </a:rPr>
              <a:t>, </a:t>
            </a:r>
            <a:r>
              <a:rPr lang="hr-HR" sz="1450" spc="-10" dirty="0" err="1">
                <a:cs typeface="Calibri"/>
              </a:rPr>
              <a:t>quis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nostrud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exercitation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ullamco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laboris</a:t>
            </a:r>
            <a:r>
              <a:rPr lang="hr-HR" sz="1450" spc="-10" dirty="0">
                <a:cs typeface="Calibri"/>
              </a:rPr>
              <a:t> nisi </a:t>
            </a:r>
            <a:r>
              <a:rPr lang="hr-HR" sz="1450" spc="-10" dirty="0" err="1">
                <a:cs typeface="Calibri"/>
              </a:rPr>
              <a:t>ut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aliquip</a:t>
            </a:r>
            <a:r>
              <a:rPr lang="hr-HR" sz="1450" spc="-10" dirty="0">
                <a:cs typeface="Calibri"/>
              </a:rPr>
              <a:t> ex </a:t>
            </a:r>
            <a:r>
              <a:rPr lang="hr-HR" sz="1450" spc="-10" dirty="0" err="1">
                <a:cs typeface="Calibri"/>
              </a:rPr>
              <a:t>ea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commodo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consequat</a:t>
            </a:r>
            <a:r>
              <a:rPr lang="hr-HR" sz="1450" spc="-10" dirty="0">
                <a:cs typeface="Calibri"/>
              </a:rPr>
              <a:t>. </a:t>
            </a:r>
            <a:r>
              <a:rPr lang="hr-HR" sz="1450" spc="-10" dirty="0" err="1">
                <a:cs typeface="Calibri"/>
              </a:rPr>
              <a:t>Duis</a:t>
            </a:r>
            <a:r>
              <a:rPr lang="hr-HR" sz="1450" spc="-10" dirty="0">
                <a:cs typeface="Calibri"/>
              </a:rPr>
              <a:t> aute </a:t>
            </a:r>
            <a:r>
              <a:rPr lang="hr-HR" sz="1450" spc="-10" dirty="0" err="1">
                <a:cs typeface="Calibri"/>
              </a:rPr>
              <a:t>irure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dolor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in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reprehenderit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in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voluptate</a:t>
            </a:r>
            <a:r>
              <a:rPr lang="hr-HR" sz="1450" spc="-10" dirty="0">
                <a:cs typeface="Calibri"/>
              </a:rPr>
              <a:t> velit </a:t>
            </a:r>
            <a:r>
              <a:rPr lang="hr-HR" sz="1450" spc="-10" dirty="0" err="1">
                <a:cs typeface="Calibri"/>
              </a:rPr>
              <a:t>esse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cillum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dolore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eu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fugiat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nulla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pariatur</a:t>
            </a:r>
            <a:r>
              <a:rPr lang="hr-HR" sz="1450" spc="-10" dirty="0">
                <a:cs typeface="Calibri"/>
              </a:rPr>
              <a:t>. </a:t>
            </a:r>
            <a:r>
              <a:rPr lang="hr-HR" sz="1450" spc="-10" dirty="0" err="1">
                <a:cs typeface="Calibri"/>
              </a:rPr>
              <a:t>Excepteur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sint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occaecat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cupidatat</a:t>
            </a:r>
            <a:r>
              <a:rPr lang="hr-HR" sz="1450" spc="-10" dirty="0">
                <a:cs typeface="Calibri"/>
              </a:rPr>
              <a:t> </a:t>
            </a:r>
            <a:r>
              <a:rPr lang="hr-HR" sz="1450" spc="-10" dirty="0" err="1">
                <a:cs typeface="Calibri"/>
              </a:rPr>
              <a:t>non</a:t>
            </a:r>
            <a:r>
              <a:rPr lang="hr-HR" sz="1450" spc="-10" dirty="0">
                <a:cs typeface="Calibri"/>
              </a:rPr>
              <a:t> .</a:t>
            </a:r>
            <a:endParaRPr sz="1450" dirty="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19797" y="1268641"/>
            <a:ext cx="3993476" cy="1418043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7457300" y="2679737"/>
            <a:ext cx="478790" cy="185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50" b="1" spc="15" dirty="0">
                <a:latin typeface="Calibri"/>
                <a:cs typeface="Calibri"/>
              </a:rPr>
              <a:t>br.stud.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45500" y="2679737"/>
            <a:ext cx="410845" cy="185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50" b="1" dirty="0">
                <a:latin typeface="Calibri"/>
                <a:cs typeface="Calibri"/>
              </a:rPr>
              <a:t>r</a:t>
            </a:r>
            <a:r>
              <a:rPr sz="1050" b="1" spc="-5" dirty="0">
                <a:latin typeface="Calibri"/>
                <a:cs typeface="Calibri"/>
              </a:rPr>
              <a:t>a</a:t>
            </a:r>
            <a:r>
              <a:rPr sz="1050" b="1" spc="30" dirty="0">
                <a:latin typeface="Calibri"/>
                <a:cs typeface="Calibri"/>
              </a:rPr>
              <a:t>d</a:t>
            </a:r>
            <a:r>
              <a:rPr sz="1050" b="1" spc="-5" dirty="0">
                <a:latin typeface="Calibri"/>
                <a:cs typeface="Calibri"/>
              </a:rPr>
              <a:t>i</a:t>
            </a:r>
            <a:r>
              <a:rPr sz="1050" b="1" spc="-45" dirty="0">
                <a:latin typeface="Calibri"/>
                <a:cs typeface="Calibri"/>
              </a:rPr>
              <a:t> </a:t>
            </a:r>
            <a:r>
              <a:rPr sz="1050" b="1" spc="25" dirty="0">
                <a:latin typeface="Calibri"/>
                <a:cs typeface="Calibri"/>
              </a:rPr>
              <a:t>S</a:t>
            </a:r>
            <a:r>
              <a:rPr sz="1050" b="1" spc="-5" dirty="0">
                <a:latin typeface="Calibri"/>
                <a:cs typeface="Calibri"/>
              </a:rPr>
              <a:t>P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324263" y="2679737"/>
            <a:ext cx="581660" cy="185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50" b="1" spc="30" dirty="0">
                <a:latin typeface="Calibri"/>
                <a:cs typeface="Calibri"/>
              </a:rPr>
              <a:t>n</a:t>
            </a:r>
            <a:r>
              <a:rPr sz="1050" b="1" spc="-5" dirty="0">
                <a:latin typeface="Calibri"/>
                <a:cs typeface="Calibri"/>
              </a:rPr>
              <a:t>e</a:t>
            </a:r>
            <a:r>
              <a:rPr sz="1050" b="1" spc="-2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r</a:t>
            </a:r>
            <a:r>
              <a:rPr sz="1050" b="1" spc="-5" dirty="0">
                <a:latin typeface="Calibri"/>
                <a:cs typeface="Calibri"/>
              </a:rPr>
              <a:t>a</a:t>
            </a:r>
            <a:r>
              <a:rPr sz="1050" b="1" spc="30" dirty="0">
                <a:latin typeface="Calibri"/>
                <a:cs typeface="Calibri"/>
              </a:rPr>
              <a:t>d</a:t>
            </a:r>
            <a:r>
              <a:rPr sz="1050" b="1" spc="-5" dirty="0">
                <a:latin typeface="Calibri"/>
                <a:cs typeface="Calibri"/>
              </a:rPr>
              <a:t>i</a:t>
            </a:r>
            <a:r>
              <a:rPr sz="1050" b="1" spc="-45" dirty="0">
                <a:latin typeface="Calibri"/>
                <a:cs typeface="Calibri"/>
              </a:rPr>
              <a:t> </a:t>
            </a:r>
            <a:r>
              <a:rPr sz="1050" b="1" spc="25" dirty="0">
                <a:latin typeface="Calibri"/>
                <a:cs typeface="Calibri"/>
              </a:rPr>
              <a:t>S</a:t>
            </a:r>
            <a:r>
              <a:rPr sz="1050" b="1" spc="-5" dirty="0">
                <a:latin typeface="Calibri"/>
                <a:cs typeface="Calibri"/>
              </a:rPr>
              <a:t>P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217060" y="2679737"/>
            <a:ext cx="668020" cy="185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50" b="1" spc="40" dirty="0">
                <a:latin typeface="Calibri"/>
                <a:cs typeface="Calibri"/>
              </a:rPr>
              <a:t>p</a:t>
            </a:r>
            <a:r>
              <a:rPr sz="1050" b="1" spc="15" dirty="0">
                <a:latin typeface="Calibri"/>
                <a:cs typeface="Calibri"/>
              </a:rPr>
              <a:t>o</a:t>
            </a:r>
            <a:r>
              <a:rPr sz="1050" b="1" spc="25" dirty="0">
                <a:latin typeface="Calibri"/>
                <a:cs typeface="Calibri"/>
              </a:rPr>
              <a:t>v</a:t>
            </a:r>
            <a:r>
              <a:rPr sz="1050" b="1" spc="10" dirty="0">
                <a:latin typeface="Calibri"/>
                <a:cs typeface="Calibri"/>
              </a:rPr>
              <a:t>.</a:t>
            </a:r>
            <a:r>
              <a:rPr sz="1050" b="1" dirty="0">
                <a:latin typeface="Calibri"/>
                <a:cs typeface="Calibri"/>
              </a:rPr>
              <a:t>r</a:t>
            </a:r>
            <a:r>
              <a:rPr sz="1050" b="1" spc="-5" dirty="0">
                <a:latin typeface="Calibri"/>
                <a:cs typeface="Calibri"/>
              </a:rPr>
              <a:t>a</a:t>
            </a:r>
            <a:r>
              <a:rPr sz="1050" b="1" spc="30" dirty="0">
                <a:latin typeface="Calibri"/>
                <a:cs typeface="Calibri"/>
              </a:rPr>
              <a:t>d</a:t>
            </a:r>
            <a:r>
              <a:rPr sz="1050" b="1" spc="-5" dirty="0">
                <a:latin typeface="Calibri"/>
                <a:cs typeface="Calibri"/>
              </a:rPr>
              <a:t>i</a:t>
            </a:r>
            <a:r>
              <a:rPr sz="1050" b="1" spc="-45" dirty="0">
                <a:latin typeface="Calibri"/>
                <a:cs typeface="Calibri"/>
              </a:rPr>
              <a:t> </a:t>
            </a:r>
            <a:r>
              <a:rPr sz="1050" b="1" spc="25" dirty="0">
                <a:latin typeface="Calibri"/>
                <a:cs typeface="Calibri"/>
              </a:rPr>
              <a:t>S</a:t>
            </a:r>
            <a:r>
              <a:rPr sz="1050" b="1" spc="-5" dirty="0">
                <a:latin typeface="Calibri"/>
                <a:cs typeface="Calibri"/>
              </a:rPr>
              <a:t>P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74903" y="1303109"/>
            <a:ext cx="223520" cy="1454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100"/>
              </a:lnSpc>
              <a:spcBef>
                <a:spcPts val="100"/>
              </a:spcBef>
            </a:pPr>
            <a:r>
              <a:rPr sz="1000" spc="10" dirty="0">
                <a:latin typeface="Calibri"/>
                <a:cs typeface="Calibri"/>
              </a:rPr>
              <a:t>1</a:t>
            </a:r>
            <a:r>
              <a:rPr sz="1000" spc="20" dirty="0">
                <a:latin typeface="Calibri"/>
                <a:cs typeface="Calibri"/>
              </a:rPr>
              <a:t>0</a:t>
            </a:r>
            <a:r>
              <a:rPr sz="1000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  <a:p>
            <a:pPr marR="5080" algn="r">
              <a:lnSpc>
                <a:spcPts val="1005"/>
              </a:lnSpc>
            </a:pPr>
            <a:r>
              <a:rPr sz="1000" spc="10" dirty="0">
                <a:latin typeface="Calibri"/>
                <a:cs typeface="Calibri"/>
              </a:rPr>
              <a:t>90</a:t>
            </a:r>
            <a:endParaRPr sz="1000">
              <a:latin typeface="Calibri"/>
              <a:cs typeface="Calibri"/>
            </a:endParaRPr>
          </a:p>
          <a:p>
            <a:pPr marR="5080" algn="r">
              <a:lnSpc>
                <a:spcPts val="1005"/>
              </a:lnSpc>
            </a:pPr>
            <a:r>
              <a:rPr sz="1000" spc="10" dirty="0">
                <a:latin typeface="Calibri"/>
                <a:cs typeface="Calibri"/>
              </a:rPr>
              <a:t>80</a:t>
            </a:r>
            <a:endParaRPr sz="1000">
              <a:latin typeface="Calibri"/>
              <a:cs typeface="Calibri"/>
            </a:endParaRPr>
          </a:p>
          <a:p>
            <a:pPr marR="5080" algn="r">
              <a:lnSpc>
                <a:spcPts val="1005"/>
              </a:lnSpc>
            </a:pPr>
            <a:r>
              <a:rPr sz="1000" spc="10" dirty="0">
                <a:latin typeface="Calibri"/>
                <a:cs typeface="Calibri"/>
              </a:rPr>
              <a:t>70</a:t>
            </a:r>
            <a:endParaRPr sz="1000">
              <a:latin typeface="Calibri"/>
              <a:cs typeface="Calibri"/>
            </a:endParaRPr>
          </a:p>
          <a:p>
            <a:pPr marR="5080" algn="r">
              <a:lnSpc>
                <a:spcPts val="1005"/>
              </a:lnSpc>
            </a:pPr>
            <a:r>
              <a:rPr sz="1000" spc="10" dirty="0">
                <a:latin typeface="Calibri"/>
                <a:cs typeface="Calibri"/>
              </a:rPr>
              <a:t>60</a:t>
            </a:r>
            <a:endParaRPr sz="1000">
              <a:latin typeface="Calibri"/>
              <a:cs typeface="Calibri"/>
            </a:endParaRPr>
          </a:p>
          <a:p>
            <a:pPr marR="5080" algn="r">
              <a:lnSpc>
                <a:spcPts val="1005"/>
              </a:lnSpc>
            </a:pPr>
            <a:r>
              <a:rPr sz="1000" spc="10" dirty="0">
                <a:latin typeface="Calibri"/>
                <a:cs typeface="Calibri"/>
              </a:rPr>
              <a:t>50</a:t>
            </a:r>
            <a:endParaRPr sz="1000">
              <a:latin typeface="Calibri"/>
              <a:cs typeface="Calibri"/>
            </a:endParaRPr>
          </a:p>
          <a:p>
            <a:pPr marR="5080" algn="r">
              <a:lnSpc>
                <a:spcPts val="1005"/>
              </a:lnSpc>
            </a:pPr>
            <a:r>
              <a:rPr sz="1000" spc="10" dirty="0">
                <a:latin typeface="Calibri"/>
                <a:cs typeface="Calibri"/>
              </a:rPr>
              <a:t>40</a:t>
            </a:r>
            <a:endParaRPr sz="1000">
              <a:latin typeface="Calibri"/>
              <a:cs typeface="Calibri"/>
            </a:endParaRPr>
          </a:p>
          <a:p>
            <a:pPr marR="5080" algn="r">
              <a:lnSpc>
                <a:spcPts val="1005"/>
              </a:lnSpc>
            </a:pPr>
            <a:r>
              <a:rPr sz="1000" spc="10" dirty="0">
                <a:latin typeface="Calibri"/>
                <a:cs typeface="Calibri"/>
              </a:rPr>
              <a:t>30</a:t>
            </a:r>
            <a:endParaRPr sz="1000">
              <a:latin typeface="Calibri"/>
              <a:cs typeface="Calibri"/>
            </a:endParaRPr>
          </a:p>
          <a:p>
            <a:pPr marR="5080" algn="r">
              <a:lnSpc>
                <a:spcPts val="1005"/>
              </a:lnSpc>
            </a:pPr>
            <a:r>
              <a:rPr sz="1000" spc="10" dirty="0">
                <a:latin typeface="Calibri"/>
                <a:cs typeface="Calibri"/>
              </a:rPr>
              <a:t>20</a:t>
            </a:r>
            <a:endParaRPr sz="1000">
              <a:latin typeface="Calibri"/>
              <a:cs typeface="Calibri"/>
            </a:endParaRPr>
          </a:p>
          <a:p>
            <a:pPr marR="5080" algn="r">
              <a:lnSpc>
                <a:spcPts val="1005"/>
              </a:lnSpc>
            </a:pPr>
            <a:r>
              <a:rPr sz="1000" spc="10" dirty="0">
                <a:latin typeface="Calibri"/>
                <a:cs typeface="Calibri"/>
              </a:rPr>
              <a:t>10</a:t>
            </a:r>
            <a:endParaRPr sz="1000">
              <a:latin typeface="Calibri"/>
              <a:cs typeface="Calibri"/>
            </a:endParaRPr>
          </a:p>
          <a:p>
            <a:pPr marR="5080" algn="r">
              <a:lnSpc>
                <a:spcPts val="1105"/>
              </a:lnSpc>
            </a:pPr>
            <a:r>
              <a:rPr sz="1000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0453675" y="1253515"/>
            <a:ext cx="76200" cy="396875"/>
            <a:chOff x="10453675" y="1253515"/>
            <a:chExt cx="76200" cy="396875"/>
          </a:xfrm>
        </p:grpSpPr>
        <p:sp>
          <p:nvSpPr>
            <p:cNvPr id="16" name="object 16"/>
            <p:cNvSpPr/>
            <p:nvPr/>
          </p:nvSpPr>
          <p:spPr>
            <a:xfrm>
              <a:off x="10453675" y="1253515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71" y="0"/>
                  </a:moveTo>
                  <a:lnTo>
                    <a:pt x="0" y="0"/>
                  </a:lnTo>
                  <a:lnTo>
                    <a:pt x="0" y="75958"/>
                  </a:lnTo>
                  <a:lnTo>
                    <a:pt x="38163" y="75958"/>
                  </a:lnTo>
                  <a:lnTo>
                    <a:pt x="75971" y="75958"/>
                  </a:lnTo>
                  <a:lnTo>
                    <a:pt x="75971" y="0"/>
                  </a:lnTo>
                  <a:close/>
                </a:path>
              </a:pathLst>
            </a:custGeom>
            <a:solidFill>
              <a:srgbClr val="0044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453675" y="1413725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71" y="0"/>
                  </a:moveTo>
                  <a:lnTo>
                    <a:pt x="0" y="0"/>
                  </a:lnTo>
                  <a:lnTo>
                    <a:pt x="0" y="75958"/>
                  </a:lnTo>
                  <a:lnTo>
                    <a:pt x="38163" y="75958"/>
                  </a:lnTo>
                  <a:lnTo>
                    <a:pt x="75971" y="75958"/>
                  </a:lnTo>
                  <a:lnTo>
                    <a:pt x="75971" y="0"/>
                  </a:lnTo>
                  <a:close/>
                </a:path>
              </a:pathLst>
            </a:custGeom>
            <a:solidFill>
              <a:srgbClr val="FF41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453675" y="1573923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71" y="0"/>
                  </a:moveTo>
                  <a:lnTo>
                    <a:pt x="0" y="0"/>
                  </a:lnTo>
                  <a:lnTo>
                    <a:pt x="0" y="75958"/>
                  </a:lnTo>
                  <a:lnTo>
                    <a:pt x="38163" y="75958"/>
                  </a:lnTo>
                  <a:lnTo>
                    <a:pt x="75971" y="75958"/>
                  </a:lnTo>
                  <a:lnTo>
                    <a:pt x="75971" y="0"/>
                  </a:lnTo>
                  <a:close/>
                </a:path>
              </a:pathLst>
            </a:custGeom>
            <a:solidFill>
              <a:srgbClr val="FFD2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0552582" y="1176961"/>
            <a:ext cx="831850" cy="506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5100"/>
              </a:lnSpc>
              <a:spcBef>
                <a:spcPts val="100"/>
              </a:spcBef>
            </a:pPr>
            <a:r>
              <a:rPr sz="1000" b="1" spc="-30" dirty="0">
                <a:latin typeface="Calibri"/>
                <a:cs typeface="Calibri"/>
              </a:rPr>
              <a:t>ŽE</a:t>
            </a:r>
            <a:r>
              <a:rPr sz="1000" b="1" spc="10" dirty="0">
                <a:latin typeface="Calibri"/>
                <a:cs typeface="Calibri"/>
              </a:rPr>
              <a:t>N</a:t>
            </a:r>
            <a:r>
              <a:rPr sz="1000" b="1" spc="-25" dirty="0">
                <a:latin typeface="Calibri"/>
                <a:cs typeface="Calibri"/>
              </a:rPr>
              <a:t>S</a:t>
            </a:r>
            <a:r>
              <a:rPr sz="1000" b="1" spc="-20" dirty="0">
                <a:latin typeface="Calibri"/>
                <a:cs typeface="Calibri"/>
              </a:rPr>
              <a:t>K</a:t>
            </a:r>
            <a:r>
              <a:rPr sz="1000" b="1" dirty="0">
                <a:latin typeface="Calibri"/>
                <a:cs typeface="Calibri"/>
              </a:rPr>
              <a:t>E</a:t>
            </a:r>
            <a:r>
              <a:rPr sz="1000" b="1" spc="-4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I</a:t>
            </a:r>
            <a:r>
              <a:rPr sz="1000" b="1" spc="-45" dirty="0">
                <a:latin typeface="Calibri"/>
                <a:cs typeface="Calibri"/>
              </a:rPr>
              <a:t> M</a:t>
            </a:r>
            <a:r>
              <a:rPr sz="1000" b="1" spc="-65" dirty="0">
                <a:latin typeface="Calibri"/>
                <a:cs typeface="Calibri"/>
              </a:rPr>
              <a:t>U</a:t>
            </a:r>
            <a:r>
              <a:rPr sz="1000" b="1" spc="-25" dirty="0">
                <a:latin typeface="Calibri"/>
                <a:cs typeface="Calibri"/>
              </a:rPr>
              <a:t>Š</a:t>
            </a:r>
            <a:r>
              <a:rPr sz="1000" b="1" spc="-20" dirty="0">
                <a:latin typeface="Calibri"/>
                <a:cs typeface="Calibri"/>
              </a:rPr>
              <a:t>K</a:t>
            </a:r>
            <a:r>
              <a:rPr sz="1000" b="1" dirty="0">
                <a:latin typeface="Calibri"/>
                <a:cs typeface="Calibri"/>
              </a:rPr>
              <a:t>I  </a:t>
            </a:r>
            <a:r>
              <a:rPr sz="1000" b="1" spc="-20" dirty="0">
                <a:latin typeface="Calibri"/>
                <a:cs typeface="Calibri"/>
              </a:rPr>
              <a:t>ŽENSKE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1000" b="1" spc="-35" dirty="0">
                <a:latin typeface="Calibri"/>
                <a:cs typeface="Calibri"/>
              </a:rPr>
              <a:t>MUŠKI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972362" y="4626711"/>
            <a:ext cx="3344545" cy="1737360"/>
            <a:chOff x="972362" y="4626711"/>
            <a:chExt cx="3344545" cy="1737360"/>
          </a:xfrm>
        </p:grpSpPr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2362" y="4626711"/>
              <a:ext cx="3266998" cy="1737004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4240796" y="613476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58" y="0"/>
                  </a:moveTo>
                  <a:lnTo>
                    <a:pt x="0" y="0"/>
                  </a:lnTo>
                  <a:lnTo>
                    <a:pt x="0" y="75958"/>
                  </a:lnTo>
                  <a:lnTo>
                    <a:pt x="38163" y="75958"/>
                  </a:lnTo>
                  <a:lnTo>
                    <a:pt x="75958" y="75958"/>
                  </a:lnTo>
                  <a:lnTo>
                    <a:pt x="75958" y="0"/>
                  </a:lnTo>
                  <a:close/>
                </a:path>
              </a:pathLst>
            </a:custGeom>
            <a:solidFill>
              <a:srgbClr val="82C9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240796" y="5953683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58" y="0"/>
                  </a:moveTo>
                  <a:lnTo>
                    <a:pt x="0" y="0"/>
                  </a:lnTo>
                  <a:lnTo>
                    <a:pt x="0" y="75958"/>
                  </a:lnTo>
                  <a:lnTo>
                    <a:pt x="38163" y="75958"/>
                  </a:lnTo>
                  <a:lnTo>
                    <a:pt x="75958" y="75958"/>
                  </a:lnTo>
                  <a:lnTo>
                    <a:pt x="75958" y="0"/>
                  </a:lnTo>
                  <a:close/>
                </a:path>
              </a:pathLst>
            </a:custGeom>
            <a:solidFill>
              <a:srgbClr val="4A1E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240796" y="5772594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58" y="0"/>
                  </a:moveTo>
                  <a:lnTo>
                    <a:pt x="0" y="0"/>
                  </a:lnTo>
                  <a:lnTo>
                    <a:pt x="0" y="75971"/>
                  </a:lnTo>
                  <a:lnTo>
                    <a:pt x="38163" y="75971"/>
                  </a:lnTo>
                  <a:lnTo>
                    <a:pt x="75958" y="75971"/>
                  </a:lnTo>
                  <a:lnTo>
                    <a:pt x="75958" y="0"/>
                  </a:lnTo>
                  <a:close/>
                </a:path>
              </a:pathLst>
            </a:custGeom>
            <a:solidFill>
              <a:srgbClr val="ADCE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240796" y="559151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58" y="0"/>
                  </a:moveTo>
                  <a:lnTo>
                    <a:pt x="0" y="0"/>
                  </a:lnTo>
                  <a:lnTo>
                    <a:pt x="0" y="75958"/>
                  </a:lnTo>
                  <a:lnTo>
                    <a:pt x="38163" y="75958"/>
                  </a:lnTo>
                  <a:lnTo>
                    <a:pt x="75958" y="75958"/>
                  </a:lnTo>
                  <a:lnTo>
                    <a:pt x="75958" y="0"/>
                  </a:lnTo>
                  <a:close/>
                </a:path>
              </a:pathLst>
            </a:custGeom>
            <a:solidFill>
              <a:srgbClr val="303F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240796" y="5410797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58" y="0"/>
                  </a:moveTo>
                  <a:lnTo>
                    <a:pt x="0" y="0"/>
                  </a:lnTo>
                  <a:lnTo>
                    <a:pt x="0" y="75958"/>
                  </a:lnTo>
                  <a:lnTo>
                    <a:pt x="38163" y="75958"/>
                  </a:lnTo>
                  <a:lnTo>
                    <a:pt x="75958" y="75958"/>
                  </a:lnTo>
                  <a:lnTo>
                    <a:pt x="75958" y="0"/>
                  </a:lnTo>
                  <a:close/>
                </a:path>
              </a:pathLst>
            </a:custGeom>
            <a:solidFill>
              <a:srgbClr val="7D00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240796" y="522972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58" y="0"/>
                  </a:moveTo>
                  <a:lnTo>
                    <a:pt x="0" y="0"/>
                  </a:lnTo>
                  <a:lnTo>
                    <a:pt x="0" y="75958"/>
                  </a:lnTo>
                  <a:lnTo>
                    <a:pt x="38163" y="75958"/>
                  </a:lnTo>
                  <a:lnTo>
                    <a:pt x="75958" y="75958"/>
                  </a:lnTo>
                  <a:lnTo>
                    <a:pt x="75958" y="0"/>
                  </a:lnTo>
                  <a:close/>
                </a:path>
              </a:pathLst>
            </a:custGeom>
            <a:solidFill>
              <a:srgbClr val="569C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240796" y="5048643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58" y="0"/>
                  </a:moveTo>
                  <a:lnTo>
                    <a:pt x="0" y="0"/>
                  </a:lnTo>
                  <a:lnTo>
                    <a:pt x="0" y="75958"/>
                  </a:lnTo>
                  <a:lnTo>
                    <a:pt x="38163" y="75958"/>
                  </a:lnTo>
                  <a:lnTo>
                    <a:pt x="75958" y="75958"/>
                  </a:lnTo>
                  <a:lnTo>
                    <a:pt x="75958" y="0"/>
                  </a:lnTo>
                  <a:close/>
                </a:path>
              </a:pathLst>
            </a:custGeom>
            <a:solidFill>
              <a:srgbClr val="0044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240796" y="4867554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58" y="0"/>
                  </a:moveTo>
                  <a:lnTo>
                    <a:pt x="0" y="0"/>
                  </a:lnTo>
                  <a:lnTo>
                    <a:pt x="0" y="75971"/>
                  </a:lnTo>
                  <a:lnTo>
                    <a:pt x="38163" y="75971"/>
                  </a:lnTo>
                  <a:lnTo>
                    <a:pt x="75958" y="75971"/>
                  </a:lnTo>
                  <a:lnTo>
                    <a:pt x="75958" y="0"/>
                  </a:lnTo>
                  <a:close/>
                </a:path>
              </a:pathLst>
            </a:custGeom>
            <a:solidFill>
              <a:srgbClr val="FF41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240796" y="4686477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5958" y="0"/>
                  </a:moveTo>
                  <a:lnTo>
                    <a:pt x="0" y="0"/>
                  </a:lnTo>
                  <a:lnTo>
                    <a:pt x="0" y="75958"/>
                  </a:lnTo>
                  <a:lnTo>
                    <a:pt x="38163" y="75958"/>
                  </a:lnTo>
                  <a:lnTo>
                    <a:pt x="75958" y="75958"/>
                  </a:lnTo>
                  <a:lnTo>
                    <a:pt x="75958" y="0"/>
                  </a:lnTo>
                  <a:close/>
                </a:path>
              </a:pathLst>
            </a:custGeom>
            <a:solidFill>
              <a:srgbClr val="FFD2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924737" y="6301487"/>
            <a:ext cx="3392170" cy="50800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295275" algn="l"/>
                <a:tab pos="616585" algn="l"/>
                <a:tab pos="937894" algn="l"/>
                <a:tab pos="1259205" algn="l"/>
                <a:tab pos="1580515" algn="l"/>
                <a:tab pos="1901825" algn="l"/>
                <a:tab pos="2223135" algn="l"/>
                <a:tab pos="2544445" algn="l"/>
                <a:tab pos="2865755" algn="l"/>
                <a:tab pos="3148965" algn="l"/>
              </a:tabLst>
            </a:pPr>
            <a:r>
              <a:rPr sz="1200" dirty="0">
                <a:latin typeface="Calibri"/>
                <a:cs typeface="Calibri"/>
              </a:rPr>
              <a:t>0	</a:t>
            </a:r>
            <a:r>
              <a:rPr sz="1200" spc="-10" dirty="0">
                <a:latin typeface="Calibri"/>
                <a:cs typeface="Calibri"/>
              </a:rPr>
              <a:t>1</a:t>
            </a:r>
            <a:r>
              <a:rPr sz="1200" dirty="0">
                <a:latin typeface="Calibri"/>
                <a:cs typeface="Calibri"/>
              </a:rPr>
              <a:t>0	</a:t>
            </a:r>
            <a:r>
              <a:rPr sz="1200" spc="-10" dirty="0">
                <a:latin typeface="Calibri"/>
                <a:cs typeface="Calibri"/>
              </a:rPr>
              <a:t>2</a:t>
            </a:r>
            <a:r>
              <a:rPr sz="1200" dirty="0">
                <a:latin typeface="Calibri"/>
                <a:cs typeface="Calibri"/>
              </a:rPr>
              <a:t>0	</a:t>
            </a:r>
            <a:r>
              <a:rPr sz="1200" spc="-10" dirty="0">
                <a:latin typeface="Calibri"/>
                <a:cs typeface="Calibri"/>
              </a:rPr>
              <a:t>3</a:t>
            </a:r>
            <a:r>
              <a:rPr sz="1200" dirty="0">
                <a:latin typeface="Calibri"/>
                <a:cs typeface="Calibri"/>
              </a:rPr>
              <a:t>0	</a:t>
            </a:r>
            <a:r>
              <a:rPr sz="1200" spc="-10" dirty="0">
                <a:latin typeface="Calibri"/>
                <a:cs typeface="Calibri"/>
              </a:rPr>
              <a:t>4</a:t>
            </a:r>
            <a:r>
              <a:rPr sz="1200" dirty="0">
                <a:latin typeface="Calibri"/>
                <a:cs typeface="Calibri"/>
              </a:rPr>
              <a:t>0	</a:t>
            </a:r>
            <a:r>
              <a:rPr sz="1200" spc="-10" dirty="0">
                <a:latin typeface="Calibri"/>
                <a:cs typeface="Calibri"/>
              </a:rPr>
              <a:t>5</a:t>
            </a:r>
            <a:r>
              <a:rPr sz="1200" dirty="0">
                <a:latin typeface="Calibri"/>
                <a:cs typeface="Calibri"/>
              </a:rPr>
              <a:t>0	</a:t>
            </a:r>
            <a:r>
              <a:rPr sz="1200" spc="-10" dirty="0">
                <a:latin typeface="Calibri"/>
                <a:cs typeface="Calibri"/>
              </a:rPr>
              <a:t>6</a:t>
            </a:r>
            <a:r>
              <a:rPr sz="1200" dirty="0">
                <a:latin typeface="Calibri"/>
                <a:cs typeface="Calibri"/>
              </a:rPr>
              <a:t>0	</a:t>
            </a:r>
            <a:r>
              <a:rPr sz="1200" spc="-10" dirty="0">
                <a:latin typeface="Calibri"/>
                <a:cs typeface="Calibri"/>
              </a:rPr>
              <a:t>7</a:t>
            </a:r>
            <a:r>
              <a:rPr sz="1200" dirty="0">
                <a:latin typeface="Calibri"/>
                <a:cs typeface="Calibri"/>
              </a:rPr>
              <a:t>0	</a:t>
            </a:r>
            <a:r>
              <a:rPr sz="1200" spc="-10" dirty="0">
                <a:latin typeface="Calibri"/>
                <a:cs typeface="Calibri"/>
              </a:rPr>
              <a:t>8</a:t>
            </a:r>
            <a:r>
              <a:rPr sz="1200" dirty="0">
                <a:latin typeface="Calibri"/>
                <a:cs typeface="Calibri"/>
              </a:rPr>
              <a:t>0	</a:t>
            </a:r>
            <a:r>
              <a:rPr sz="1200" spc="-10" dirty="0">
                <a:latin typeface="Calibri"/>
                <a:cs typeface="Calibri"/>
              </a:rPr>
              <a:t>9</a:t>
            </a:r>
            <a:r>
              <a:rPr sz="1200" dirty="0">
                <a:latin typeface="Calibri"/>
                <a:cs typeface="Calibri"/>
              </a:rPr>
              <a:t>0	</a:t>
            </a:r>
            <a:r>
              <a:rPr sz="1200" spc="-10" dirty="0">
                <a:latin typeface="Calibri"/>
                <a:cs typeface="Calibri"/>
              </a:rPr>
              <a:t>10</a:t>
            </a:r>
            <a:r>
              <a:rPr sz="1200" dirty="0">
                <a:latin typeface="Calibri"/>
                <a:cs typeface="Calibri"/>
              </a:rPr>
              <a:t>0</a:t>
            </a:r>
          </a:p>
          <a:p>
            <a:pPr marL="1127125">
              <a:lnSpc>
                <a:spcPct val="100000"/>
              </a:lnSpc>
              <a:spcBef>
                <a:spcPts val="430"/>
              </a:spcBef>
            </a:pPr>
            <a:r>
              <a:rPr sz="1300" spc="5" dirty="0">
                <a:latin typeface="Calibri"/>
                <a:cs typeface="Calibri"/>
              </a:rPr>
              <a:t>DJEVOJKE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10" dirty="0">
                <a:latin typeface="Calibri"/>
                <a:cs typeface="Calibri"/>
              </a:rPr>
              <a:t>PO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FAKULTETIMA</a:t>
            </a:r>
            <a:endParaRPr sz="1300" dirty="0">
              <a:latin typeface="Calibri"/>
              <a:cs typeface="Calibri"/>
            </a:endParaRPr>
          </a:p>
        </p:txBody>
      </p:sp>
      <p:pic>
        <p:nvPicPr>
          <p:cNvPr id="36" name="object 3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733793" y="4557598"/>
            <a:ext cx="3591725" cy="1791360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6690499" y="6338417"/>
            <a:ext cx="9017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099465" y="6338417"/>
            <a:ext cx="15748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0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542618" y="6338417"/>
            <a:ext cx="15621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10" dirty="0">
                <a:latin typeface="Calibri"/>
                <a:cs typeface="Calibri"/>
              </a:rPr>
              <a:t>2</a:t>
            </a:r>
            <a:r>
              <a:rPr sz="1000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984337" y="6338417"/>
            <a:ext cx="15621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10" dirty="0">
                <a:latin typeface="Calibri"/>
                <a:cs typeface="Calibri"/>
              </a:rPr>
              <a:t>3</a:t>
            </a:r>
            <a:r>
              <a:rPr sz="1000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0194378" y="6338417"/>
            <a:ext cx="15748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0" dirty="0">
                <a:latin typeface="Calibri"/>
                <a:cs typeface="Calibri"/>
              </a:rPr>
              <a:t>8</a:t>
            </a:r>
            <a:r>
              <a:rPr sz="1000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403742" y="6338417"/>
            <a:ext cx="1654810" cy="510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925">
              <a:lnSpc>
                <a:spcPct val="100000"/>
              </a:lnSpc>
              <a:spcBef>
                <a:spcPts val="100"/>
              </a:spcBef>
              <a:tabLst>
                <a:tab pos="476884" algn="l"/>
                <a:tab pos="918844" algn="l"/>
                <a:tab pos="1360805" algn="l"/>
              </a:tabLst>
            </a:pPr>
            <a:r>
              <a:rPr sz="1000" spc="5" dirty="0">
                <a:latin typeface="Calibri"/>
                <a:cs typeface="Calibri"/>
              </a:rPr>
              <a:t>40	50	60	70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00" spc="10" dirty="0">
                <a:latin typeface="Calibri"/>
                <a:cs typeface="Calibri"/>
              </a:rPr>
              <a:t>DEČKI</a:t>
            </a:r>
            <a:r>
              <a:rPr sz="1300" spc="-35" dirty="0">
                <a:latin typeface="Calibri"/>
                <a:cs typeface="Calibri"/>
              </a:rPr>
              <a:t> </a:t>
            </a:r>
            <a:r>
              <a:rPr sz="1300" spc="10" dirty="0">
                <a:latin typeface="Calibri"/>
                <a:cs typeface="Calibri"/>
              </a:rPr>
              <a:t>PO</a:t>
            </a:r>
            <a:r>
              <a:rPr sz="1300" spc="-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FAKULTETIMA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10778401" y="6114961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5958" y="0"/>
                </a:moveTo>
                <a:lnTo>
                  <a:pt x="0" y="0"/>
                </a:lnTo>
                <a:lnTo>
                  <a:pt x="0" y="75958"/>
                </a:lnTo>
                <a:lnTo>
                  <a:pt x="38163" y="75958"/>
                </a:lnTo>
                <a:lnTo>
                  <a:pt x="75958" y="75958"/>
                </a:lnTo>
                <a:lnTo>
                  <a:pt x="75958" y="0"/>
                </a:lnTo>
                <a:close/>
              </a:path>
            </a:pathLst>
          </a:custGeom>
          <a:solidFill>
            <a:srgbClr val="4A1E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0778401" y="592631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5958" y="0"/>
                </a:moveTo>
                <a:lnTo>
                  <a:pt x="0" y="0"/>
                </a:lnTo>
                <a:lnTo>
                  <a:pt x="0" y="75958"/>
                </a:lnTo>
                <a:lnTo>
                  <a:pt x="38163" y="75958"/>
                </a:lnTo>
                <a:lnTo>
                  <a:pt x="75958" y="75958"/>
                </a:lnTo>
                <a:lnTo>
                  <a:pt x="75958" y="0"/>
                </a:lnTo>
                <a:close/>
              </a:path>
            </a:pathLst>
          </a:custGeom>
          <a:solidFill>
            <a:srgbClr val="ADCE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778401" y="5737682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5958" y="0"/>
                </a:moveTo>
                <a:lnTo>
                  <a:pt x="0" y="0"/>
                </a:lnTo>
                <a:lnTo>
                  <a:pt x="0" y="75958"/>
                </a:lnTo>
                <a:lnTo>
                  <a:pt x="38163" y="75958"/>
                </a:lnTo>
                <a:lnTo>
                  <a:pt x="75958" y="75958"/>
                </a:lnTo>
                <a:lnTo>
                  <a:pt x="75958" y="0"/>
                </a:lnTo>
                <a:close/>
              </a:path>
            </a:pathLst>
          </a:custGeom>
          <a:solidFill>
            <a:srgbClr val="303F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778401" y="5549036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5958" y="0"/>
                </a:moveTo>
                <a:lnTo>
                  <a:pt x="0" y="0"/>
                </a:lnTo>
                <a:lnTo>
                  <a:pt x="0" y="75958"/>
                </a:lnTo>
                <a:lnTo>
                  <a:pt x="38163" y="75958"/>
                </a:lnTo>
                <a:lnTo>
                  <a:pt x="75958" y="75958"/>
                </a:lnTo>
                <a:lnTo>
                  <a:pt x="75958" y="0"/>
                </a:lnTo>
                <a:close/>
              </a:path>
            </a:pathLst>
          </a:custGeom>
          <a:solidFill>
            <a:srgbClr val="82C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778401" y="5360758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5958" y="0"/>
                </a:moveTo>
                <a:lnTo>
                  <a:pt x="0" y="0"/>
                </a:lnTo>
                <a:lnTo>
                  <a:pt x="0" y="75958"/>
                </a:lnTo>
                <a:lnTo>
                  <a:pt x="38163" y="75958"/>
                </a:lnTo>
                <a:lnTo>
                  <a:pt x="75958" y="75958"/>
                </a:lnTo>
                <a:lnTo>
                  <a:pt x="75958" y="0"/>
                </a:lnTo>
                <a:close/>
              </a:path>
            </a:pathLst>
          </a:custGeom>
          <a:solidFill>
            <a:srgbClr val="7D0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778401" y="517212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5958" y="0"/>
                </a:moveTo>
                <a:lnTo>
                  <a:pt x="0" y="0"/>
                </a:lnTo>
                <a:lnTo>
                  <a:pt x="0" y="75958"/>
                </a:lnTo>
                <a:lnTo>
                  <a:pt x="38163" y="75958"/>
                </a:lnTo>
                <a:lnTo>
                  <a:pt x="75958" y="75958"/>
                </a:lnTo>
                <a:lnTo>
                  <a:pt x="75958" y="0"/>
                </a:lnTo>
                <a:close/>
              </a:path>
            </a:pathLst>
          </a:custGeom>
          <a:solidFill>
            <a:srgbClr val="569C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778401" y="4983479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5958" y="0"/>
                </a:moveTo>
                <a:lnTo>
                  <a:pt x="0" y="0"/>
                </a:lnTo>
                <a:lnTo>
                  <a:pt x="0" y="75958"/>
                </a:lnTo>
                <a:lnTo>
                  <a:pt x="38163" y="75958"/>
                </a:lnTo>
                <a:lnTo>
                  <a:pt x="75958" y="75958"/>
                </a:lnTo>
                <a:lnTo>
                  <a:pt x="75958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778401" y="4794834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5958" y="0"/>
                </a:moveTo>
                <a:lnTo>
                  <a:pt x="0" y="0"/>
                </a:lnTo>
                <a:lnTo>
                  <a:pt x="0" y="75971"/>
                </a:lnTo>
                <a:lnTo>
                  <a:pt x="38163" y="75971"/>
                </a:lnTo>
                <a:lnTo>
                  <a:pt x="75958" y="75971"/>
                </a:lnTo>
                <a:lnTo>
                  <a:pt x="75958" y="0"/>
                </a:lnTo>
                <a:close/>
              </a:path>
            </a:pathLst>
          </a:custGeom>
          <a:solidFill>
            <a:srgbClr val="FF41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0778401" y="4606201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5958" y="0"/>
                </a:moveTo>
                <a:lnTo>
                  <a:pt x="0" y="0"/>
                </a:lnTo>
                <a:lnTo>
                  <a:pt x="0" y="75958"/>
                </a:lnTo>
                <a:lnTo>
                  <a:pt x="38163" y="75958"/>
                </a:lnTo>
                <a:lnTo>
                  <a:pt x="75958" y="75958"/>
                </a:lnTo>
                <a:lnTo>
                  <a:pt x="75958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6744246" y="3202914"/>
            <a:ext cx="5376545" cy="853375"/>
          </a:xfrm>
          <a:prstGeom prst="rect">
            <a:avLst/>
          </a:prstGeom>
          <a:ln w="34919">
            <a:solidFill>
              <a:srgbClr val="9CC2E5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89535" marR="88265" algn="just">
              <a:lnSpc>
                <a:spcPct val="102200"/>
              </a:lnSpc>
              <a:spcBef>
                <a:spcPts val="345"/>
              </a:spcBef>
            </a:pPr>
            <a:r>
              <a:rPr sz="1300" b="1" spc="10" dirty="0">
                <a:latin typeface="Calibri"/>
                <a:cs typeface="Calibri"/>
              </a:rPr>
              <a:t>Zaključak</a:t>
            </a:r>
            <a:r>
              <a:rPr sz="1300" spc="10" dirty="0">
                <a:latin typeface="Calibri"/>
                <a:cs typeface="Calibri"/>
              </a:rPr>
              <a:t>: 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Lorem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ipsum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dolor</a:t>
            </a:r>
            <a:r>
              <a:rPr lang="hr-HR" sz="1300" spc="5" dirty="0">
                <a:cs typeface="Calibri"/>
              </a:rPr>
              <a:t> sit </a:t>
            </a:r>
            <a:r>
              <a:rPr lang="hr-HR" sz="1300" spc="5" dirty="0" err="1">
                <a:cs typeface="Calibri"/>
              </a:rPr>
              <a:t>amet</a:t>
            </a:r>
            <a:r>
              <a:rPr lang="hr-HR" sz="1300" spc="5" dirty="0">
                <a:cs typeface="Calibri"/>
              </a:rPr>
              <a:t>, </a:t>
            </a:r>
            <a:r>
              <a:rPr lang="hr-HR" sz="1300" spc="5" dirty="0" err="1">
                <a:cs typeface="Calibri"/>
              </a:rPr>
              <a:t>consectetur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adipiscing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elit</a:t>
            </a:r>
            <a:r>
              <a:rPr lang="hr-HR" sz="1300" spc="5" dirty="0">
                <a:cs typeface="Calibri"/>
              </a:rPr>
              <a:t>, </a:t>
            </a:r>
            <a:r>
              <a:rPr lang="hr-HR" sz="1300" spc="5" dirty="0" err="1">
                <a:cs typeface="Calibri"/>
              </a:rPr>
              <a:t>sed</a:t>
            </a:r>
            <a:r>
              <a:rPr lang="hr-HR" sz="1300" spc="5" dirty="0">
                <a:cs typeface="Calibri"/>
              </a:rPr>
              <a:t> do </a:t>
            </a:r>
            <a:r>
              <a:rPr lang="hr-HR" sz="1300" spc="5" dirty="0" err="1">
                <a:cs typeface="Calibri"/>
              </a:rPr>
              <a:t>eiusmod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tempor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incididunt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ut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labore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et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dolore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magna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aliqua</a:t>
            </a:r>
            <a:r>
              <a:rPr lang="hr-HR" sz="1300" spc="5" dirty="0">
                <a:cs typeface="Calibri"/>
              </a:rPr>
              <a:t>. </a:t>
            </a:r>
            <a:r>
              <a:rPr lang="hr-HR" sz="1300" spc="5" dirty="0" err="1">
                <a:cs typeface="Calibri"/>
              </a:rPr>
              <a:t>Ut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enim</a:t>
            </a:r>
            <a:r>
              <a:rPr lang="hr-HR" sz="1300" spc="5" dirty="0">
                <a:cs typeface="Calibri"/>
              </a:rPr>
              <a:t> ad </a:t>
            </a:r>
            <a:r>
              <a:rPr lang="hr-HR" sz="1300" spc="5" dirty="0" err="1">
                <a:cs typeface="Calibri"/>
              </a:rPr>
              <a:t>minim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veniam</a:t>
            </a:r>
            <a:r>
              <a:rPr lang="hr-HR" sz="1300" spc="5" dirty="0">
                <a:cs typeface="Calibri"/>
              </a:rPr>
              <a:t>, </a:t>
            </a:r>
            <a:r>
              <a:rPr lang="hr-HR" sz="1300" spc="5" dirty="0" err="1">
                <a:cs typeface="Calibri"/>
              </a:rPr>
              <a:t>quis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nostrud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exercitation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ullamco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laboris</a:t>
            </a:r>
            <a:r>
              <a:rPr lang="hr-HR" sz="1300" spc="5" dirty="0">
                <a:cs typeface="Calibri"/>
              </a:rPr>
              <a:t> nisi </a:t>
            </a:r>
            <a:r>
              <a:rPr lang="hr-HR" sz="1300" spc="5" dirty="0" err="1">
                <a:cs typeface="Calibri"/>
              </a:rPr>
              <a:t>ut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aliquip</a:t>
            </a:r>
            <a:r>
              <a:rPr lang="hr-HR" sz="1300" spc="5" dirty="0">
                <a:cs typeface="Calibri"/>
              </a:rPr>
              <a:t> ex </a:t>
            </a:r>
            <a:r>
              <a:rPr lang="hr-HR" sz="1300" spc="5" dirty="0" err="1">
                <a:cs typeface="Calibri"/>
              </a:rPr>
              <a:t>ea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commodo</a:t>
            </a:r>
            <a:r>
              <a:rPr lang="hr-HR" sz="1300" spc="5" dirty="0">
                <a:cs typeface="Calibri"/>
              </a:rPr>
              <a:t> </a:t>
            </a:r>
            <a:r>
              <a:rPr lang="hr-HR" sz="1300" spc="5" dirty="0" err="1">
                <a:cs typeface="Calibri"/>
              </a:rPr>
              <a:t>consequat</a:t>
            </a:r>
            <a:r>
              <a:rPr lang="hr-HR" sz="1300" spc="5" dirty="0">
                <a:cs typeface="Calibri"/>
              </a:rPr>
              <a:t>. </a:t>
            </a:r>
            <a:endParaRPr sz="1300" dirty="0">
              <a:latin typeface="Calibri"/>
              <a:cs typeface="Calibri"/>
            </a:endParaRPr>
          </a:p>
        </p:txBody>
      </p:sp>
      <p:pic>
        <p:nvPicPr>
          <p:cNvPr id="60" name="object 6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04280" y="921600"/>
            <a:ext cx="1208519" cy="8330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314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Lorem ipsum dolor sit amet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Anja Del Vechio</dc:creator>
  <cp:lastModifiedBy>marko stanic</cp:lastModifiedBy>
  <cp:revision>1</cp:revision>
  <dcterms:created xsi:type="dcterms:W3CDTF">2024-01-31T19:39:51Z</dcterms:created>
  <dcterms:modified xsi:type="dcterms:W3CDTF">2024-01-31T19:43:20Z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2023-02-07T00:00:00Z</vt:filetime>
  </property>
  <property fmtid="{D5CDD505-2E9C-101B-9397-08002B2CF9AE}" pid="3" name="Creator">
    <vt:lpwstr>Impress</vt:lpwstr>
  </property>
  <property fmtid="{D5CDD505-2E9C-101B-9397-08002B2CF9AE}" pid="4" name="LastSaved">
    <vt:filetime>2023-02-07T00:00:00Z</vt:filetime>
  </property>
</Properties>
</file>